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2976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08627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45794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81976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9669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73320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092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81900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71789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D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23751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D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32936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C2121A6-53CA-432B-A197-C241E96F6071}" type="datetimeFigureOut">
              <a:rPr lang="en-ID" smtClean="0"/>
              <a:t>01/08/2022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EB1A123-6131-4771-93DD-E2A19426CA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87378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B8B68-68BF-3591-D3AD-1AB1FEB65A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Djazman</a:t>
            </a:r>
            <a:r>
              <a:rPr lang="en-US" dirty="0"/>
              <a:t> al-</a:t>
            </a:r>
            <a:r>
              <a:rPr lang="en-US" dirty="0" err="1"/>
              <a:t>kindi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545C71-5C1C-4A42-0B15-FB75E3A59A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Nama : Aji Riandi Kurniawan</a:t>
            </a:r>
          </a:p>
          <a:p>
            <a:r>
              <a:rPr lang="en-US" dirty="0"/>
              <a:t>NIM : 191220002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632516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E6C6E-B6AB-5C99-551B-F934CB91F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LATAR BELAKANG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A6468-A097-F686-416F-F7CC5E36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pengenalan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mahasiswa</a:t>
            </a:r>
            <a:r>
              <a:rPr lang="en-US" dirty="0"/>
              <a:t> Teknik um Pontianak </a:t>
            </a:r>
            <a:r>
              <a:rPr lang="en-US" dirty="0" err="1"/>
              <a:t>terkait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organisasi</a:t>
            </a:r>
            <a:r>
              <a:rPr lang="en-US" dirty="0"/>
              <a:t> </a:t>
            </a:r>
            <a:r>
              <a:rPr lang="en-US" dirty="0" err="1"/>
              <a:t>ikatan</a:t>
            </a:r>
            <a:r>
              <a:rPr lang="en-US" dirty="0"/>
              <a:t> </a:t>
            </a:r>
            <a:r>
              <a:rPr lang="en-US" dirty="0" err="1"/>
              <a:t>mahasiswa</a:t>
            </a:r>
            <a:r>
              <a:rPr lang="en-US" dirty="0"/>
              <a:t> Muhammadiyah di </a:t>
            </a:r>
            <a:r>
              <a:rPr lang="en-US" dirty="0" err="1"/>
              <a:t>kota</a:t>
            </a:r>
            <a:r>
              <a:rPr lang="en-US" dirty="0"/>
              <a:t> </a:t>
            </a:r>
            <a:r>
              <a:rPr lang="en-US" dirty="0" err="1"/>
              <a:t>pontiana</a:t>
            </a:r>
            <a:r>
              <a:rPr lang="en-US" dirty="0"/>
              <a:t>, yang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wajah</a:t>
            </a:r>
            <a:r>
              <a:rPr lang="en-US" dirty="0"/>
              <a:t> </a:t>
            </a:r>
            <a:r>
              <a:rPr lang="en-US" dirty="0" err="1"/>
              <a:t>organisasi</a:t>
            </a:r>
            <a:r>
              <a:rPr lang="en-US" dirty="0"/>
              <a:t> </a:t>
            </a:r>
            <a:r>
              <a:rPr lang="en-US" dirty="0" err="1"/>
              <a:t>kampus</a:t>
            </a:r>
            <a:r>
              <a:rPr lang="en-US" dirty="0"/>
              <a:t> website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memperkenalkan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ikatan</a:t>
            </a:r>
            <a:r>
              <a:rPr lang="en-US" dirty="0"/>
              <a:t> </a:t>
            </a:r>
            <a:r>
              <a:rPr lang="en-US" dirty="0" err="1"/>
              <a:t>mahasiswa</a:t>
            </a:r>
            <a:r>
              <a:rPr lang="en-US" dirty="0"/>
              <a:t> Muhammadiyah.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15844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79CBE-4F07-5A5B-6588-B221AA94B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TUJUAN APLIKASI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5537A-2F62-15C6-DF41-E6630FDA0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pelayanan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mahasiswa</a:t>
            </a:r>
            <a:r>
              <a:rPr lang="en-US" dirty="0"/>
              <a:t> yang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mendaftar</a:t>
            </a:r>
            <a:r>
              <a:rPr lang="en-US" dirty="0"/>
              <a:t> </a:t>
            </a:r>
            <a:r>
              <a:rPr lang="en-US" dirty="0" err="1"/>
              <a:t>organisasi</a:t>
            </a:r>
            <a:r>
              <a:rPr lang="en-US" dirty="0"/>
              <a:t> </a:t>
            </a:r>
            <a:r>
              <a:rPr lang="en-US" dirty="0" err="1"/>
              <a:t>kampus</a:t>
            </a:r>
            <a:r>
              <a:rPr lang="en-US" dirty="0"/>
              <a:t> , website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memperkenalkan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oeganisasi</a:t>
            </a:r>
            <a:r>
              <a:rPr lang="en-US" dirty="0"/>
              <a:t> </a:t>
            </a:r>
            <a:r>
              <a:rPr lang="en-US" dirty="0" err="1"/>
              <a:t>mahasiswa</a:t>
            </a:r>
            <a:r>
              <a:rPr lang="en-US" dirty="0"/>
              <a:t> Muhammadiyah di </a:t>
            </a:r>
            <a:r>
              <a:rPr lang="en-US" dirty="0" err="1"/>
              <a:t>instansi</a:t>
            </a:r>
            <a:r>
              <a:rPr lang="en-US" dirty="0"/>
              <a:t> </a:t>
            </a:r>
            <a:r>
              <a:rPr lang="en-US" dirty="0" err="1"/>
              <a:t>kampus</a:t>
            </a:r>
            <a:r>
              <a:rPr lang="en-US" dirty="0"/>
              <a:t>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259433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5FA10-D318-8B9D-202E-4EDC92D16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94986"/>
            <a:ext cx="7729728" cy="1188720"/>
          </a:xfrm>
        </p:spPr>
        <p:txBody>
          <a:bodyPr/>
          <a:lstStyle/>
          <a:p>
            <a:r>
              <a:rPr lang="en-US" dirty="0"/>
              <a:t>Desain data base</a:t>
            </a:r>
            <a:endParaRPr lang="en-ID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B4A9079-4189-458F-1A3C-91B6B425E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136" y="1694327"/>
            <a:ext cx="7969335" cy="4482751"/>
          </a:xfrm>
        </p:spPr>
      </p:pic>
    </p:spTree>
    <p:extLst>
      <p:ext uri="{BB962C8B-B14F-4D97-AF65-F5344CB8AC3E}">
        <p14:creationId xmlns:p14="http://schemas.microsoft.com/office/powerpoint/2010/main" val="110257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50A1F-E759-0A2A-C59B-1F7D7197B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886" y="259842"/>
            <a:ext cx="7729728" cy="1188720"/>
          </a:xfrm>
        </p:spPr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website</a:t>
            </a:r>
            <a:endParaRPr lang="en-ID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918CBC-70BF-73AC-A76E-96EBA0388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66" y="1992906"/>
            <a:ext cx="3489949" cy="1963096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2FC9AC-E60E-DD41-F3DC-59F732A5B4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996" y="1992906"/>
            <a:ext cx="3489949" cy="19630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21E6BE-9C5F-5D2A-6D2F-305818C7BA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3097" y="1992906"/>
            <a:ext cx="3928850" cy="22099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E906ACF-30A8-EEBB-63E3-ABD951E554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66" y="4353886"/>
            <a:ext cx="3489948" cy="19630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276CA0C-9484-2D9D-B3B3-914C6C4440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996" y="4295163"/>
            <a:ext cx="3928851" cy="220997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5ACE60A-27F9-5E02-4965-66BB45EB4E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179" y="4353886"/>
            <a:ext cx="3698614" cy="2080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37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FF247-2450-801B-6C2A-34F9D53AA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website</a:t>
            </a:r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5143F5-2D6D-4703-DB5A-FD85F5FAD7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58" y="2562924"/>
            <a:ext cx="5514622" cy="310197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7B151A-5ADC-5033-9A08-D88061192E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416" y="2562924"/>
            <a:ext cx="4411336" cy="325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61854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23</TotalTime>
  <Words>85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Parcel</vt:lpstr>
      <vt:lpstr>Djazman al-kindi</vt:lpstr>
      <vt:lpstr>LATAR BELAKANG</vt:lpstr>
      <vt:lpstr>TUJUAN APLIKASI</vt:lpstr>
      <vt:lpstr>Desain data base</vt:lpstr>
      <vt:lpstr>Tampilan website</vt:lpstr>
      <vt:lpstr>Tampilan website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Apk penjualan</dc:title>
  <dc:creator>Aji Riandi Kurniawan</dc:creator>
  <cp:lastModifiedBy>Aji Riandi Kurniawan</cp:lastModifiedBy>
  <cp:revision>2</cp:revision>
  <dcterms:created xsi:type="dcterms:W3CDTF">2022-07-31T17:40:50Z</dcterms:created>
  <dcterms:modified xsi:type="dcterms:W3CDTF">2022-07-31T18:42:37Z</dcterms:modified>
</cp:coreProperties>
</file>

<file path=docProps/thumbnail.jpeg>
</file>